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8" r:id="rId3"/>
    <p:sldId id="259" r:id="rId4"/>
    <p:sldId id="260" r:id="rId5"/>
    <p:sldId id="268" r:id="rId6"/>
    <p:sldId id="269" r:id="rId7"/>
    <p:sldId id="261" r:id="rId8"/>
    <p:sldId id="270" r:id="rId9"/>
    <p:sldId id="271" r:id="rId10"/>
    <p:sldId id="262" r:id="rId11"/>
    <p:sldId id="272" r:id="rId12"/>
    <p:sldId id="273" r:id="rId13"/>
    <p:sldId id="263" r:id="rId14"/>
    <p:sldId id="265" r:id="rId15"/>
    <p:sldId id="274" r:id="rId16"/>
    <p:sldId id="275" r:id="rId17"/>
    <p:sldId id="264" r:id="rId18"/>
    <p:sldId id="266" r:id="rId19"/>
    <p:sldId id="276" r:id="rId20"/>
    <p:sldId id="277" r:id="rId21"/>
    <p:sldId id="26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AB53C6-EB33-435C-A81A-7977AFE54BF9}" v="10" dt="2023-06-20T10:31:06.5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aline Refort" userId="5df5ce294aa3ecff" providerId="LiveId" clId="{C2AB53C6-EB33-435C-A81A-7977AFE54BF9}"/>
    <pc:docChg chg="undo custSel addSld delSld modSld sldOrd">
      <pc:chgData name="Coraline Refort" userId="5df5ce294aa3ecff" providerId="LiveId" clId="{C2AB53C6-EB33-435C-A81A-7977AFE54BF9}" dt="2023-06-22T12:07:57.887" v="706" actId="20577"/>
      <pc:docMkLst>
        <pc:docMk/>
      </pc:docMkLst>
      <pc:sldChg chg="modSp mod">
        <pc:chgData name="Coraline Refort" userId="5df5ce294aa3ecff" providerId="LiveId" clId="{C2AB53C6-EB33-435C-A81A-7977AFE54BF9}" dt="2023-06-20T12:47:40.513" v="589"/>
        <pc:sldMkLst>
          <pc:docMk/>
          <pc:sldMk cId="4280245896" sldId="256"/>
        </pc:sldMkLst>
        <pc:spChg chg="mod">
          <ac:chgData name="Coraline Refort" userId="5df5ce294aa3ecff" providerId="LiveId" clId="{C2AB53C6-EB33-435C-A81A-7977AFE54BF9}" dt="2023-06-20T12:47:40.513" v="589"/>
          <ac:spMkLst>
            <pc:docMk/>
            <pc:sldMk cId="4280245896" sldId="256"/>
            <ac:spMk id="3" creationId="{3F6CEE63-60B0-CC03-3CBE-961D2B8AF596}"/>
          </ac:spMkLst>
        </pc:spChg>
      </pc:sldChg>
      <pc:sldChg chg="modSp mod">
        <pc:chgData name="Coraline Refort" userId="5df5ce294aa3ecff" providerId="LiveId" clId="{C2AB53C6-EB33-435C-A81A-7977AFE54BF9}" dt="2023-06-20T12:47:44.343" v="590" actId="20577"/>
        <pc:sldMkLst>
          <pc:docMk/>
          <pc:sldMk cId="2332299868" sldId="258"/>
        </pc:sldMkLst>
        <pc:spChg chg="mod">
          <ac:chgData name="Coraline Refort" userId="5df5ce294aa3ecff" providerId="LiveId" clId="{C2AB53C6-EB33-435C-A81A-7977AFE54BF9}" dt="2023-06-20T12:47:44.343" v="590" actId="20577"/>
          <ac:spMkLst>
            <pc:docMk/>
            <pc:sldMk cId="2332299868" sldId="258"/>
            <ac:spMk id="2" creationId="{DBBE17F4-EA95-663B-85B4-D2466FCBE45C}"/>
          </ac:spMkLst>
        </pc:spChg>
      </pc:sldChg>
      <pc:sldChg chg="modSp mod">
        <pc:chgData name="Coraline Refort" userId="5df5ce294aa3ecff" providerId="LiveId" clId="{C2AB53C6-EB33-435C-A81A-7977AFE54BF9}" dt="2023-06-20T12:47:50.933" v="591" actId="20577"/>
        <pc:sldMkLst>
          <pc:docMk/>
          <pc:sldMk cId="3722708954" sldId="259"/>
        </pc:sldMkLst>
        <pc:spChg chg="mod">
          <ac:chgData name="Coraline Refort" userId="5df5ce294aa3ecff" providerId="LiveId" clId="{C2AB53C6-EB33-435C-A81A-7977AFE54BF9}" dt="2023-06-20T12:47:50.933" v="591" actId="20577"/>
          <ac:spMkLst>
            <pc:docMk/>
            <pc:sldMk cId="3722708954" sldId="259"/>
            <ac:spMk id="2" creationId="{98F40818-1E62-17DB-D714-72FF50E20A47}"/>
          </ac:spMkLst>
        </pc:spChg>
      </pc:sldChg>
      <pc:sldChg chg="modSp mod">
        <pc:chgData name="Coraline Refort" userId="5df5ce294aa3ecff" providerId="LiveId" clId="{C2AB53C6-EB33-435C-A81A-7977AFE54BF9}" dt="2023-06-22T12:06:50.510" v="698" actId="114"/>
        <pc:sldMkLst>
          <pc:docMk/>
          <pc:sldMk cId="1200807480" sldId="260"/>
        </pc:sldMkLst>
        <pc:spChg chg="mod">
          <ac:chgData name="Coraline Refort" userId="5df5ce294aa3ecff" providerId="LiveId" clId="{C2AB53C6-EB33-435C-A81A-7977AFE54BF9}" dt="2023-06-22T12:06:50.510" v="698" actId="114"/>
          <ac:spMkLst>
            <pc:docMk/>
            <pc:sldMk cId="1200807480" sldId="260"/>
            <ac:spMk id="2" creationId="{85E822B6-FC8A-FFF0-E045-ECF2EF44BDCF}"/>
          </ac:spMkLst>
        </pc:spChg>
        <pc:picChg chg="mod">
          <ac:chgData name="Coraline Refort" userId="5df5ce294aa3ecff" providerId="LiveId" clId="{C2AB53C6-EB33-435C-A81A-7977AFE54BF9}" dt="2023-06-20T13:05:31.218" v="694" actId="1076"/>
          <ac:picMkLst>
            <pc:docMk/>
            <pc:sldMk cId="1200807480" sldId="260"/>
            <ac:picMk id="4" creationId="{AF64EC72-32CA-5E0E-89BF-D6395D639F4E}"/>
          </ac:picMkLst>
        </pc:picChg>
      </pc:sldChg>
      <pc:sldChg chg="modSp mod">
        <pc:chgData name="Coraline Refort" userId="5df5ce294aa3ecff" providerId="LiveId" clId="{C2AB53C6-EB33-435C-A81A-7977AFE54BF9}" dt="2023-06-22T12:07:30.067" v="699" actId="114"/>
        <pc:sldMkLst>
          <pc:docMk/>
          <pc:sldMk cId="1951545990" sldId="261"/>
        </pc:sldMkLst>
        <pc:spChg chg="mod">
          <ac:chgData name="Coraline Refort" userId="5df5ce294aa3ecff" providerId="LiveId" clId="{C2AB53C6-EB33-435C-A81A-7977AFE54BF9}" dt="2023-06-22T12:07:30.067" v="699" actId="114"/>
          <ac:spMkLst>
            <pc:docMk/>
            <pc:sldMk cId="1951545990" sldId="261"/>
            <ac:spMk id="2" creationId="{8EB5EE17-C260-524F-CB80-025241D2570F}"/>
          </ac:spMkLst>
        </pc:spChg>
      </pc:sldChg>
      <pc:sldChg chg="modSp mod">
        <pc:chgData name="Coraline Refort" userId="5df5ce294aa3ecff" providerId="LiveId" clId="{C2AB53C6-EB33-435C-A81A-7977AFE54BF9}" dt="2023-06-22T12:07:40.096" v="702" actId="20577"/>
        <pc:sldMkLst>
          <pc:docMk/>
          <pc:sldMk cId="84108719" sldId="262"/>
        </pc:sldMkLst>
        <pc:spChg chg="mod">
          <ac:chgData name="Coraline Refort" userId="5df5ce294aa3ecff" providerId="LiveId" clId="{C2AB53C6-EB33-435C-A81A-7977AFE54BF9}" dt="2023-06-22T12:07:40.096" v="702" actId="20577"/>
          <ac:spMkLst>
            <pc:docMk/>
            <pc:sldMk cId="84108719" sldId="262"/>
            <ac:spMk id="2" creationId="{D0B0E7AA-2D10-5F9A-21FB-DCECBE7C1512}"/>
          </ac:spMkLst>
        </pc:spChg>
      </pc:sldChg>
      <pc:sldChg chg="modSp mod">
        <pc:chgData name="Coraline Refort" userId="5df5ce294aa3ecff" providerId="LiveId" clId="{C2AB53C6-EB33-435C-A81A-7977AFE54BF9}" dt="2023-06-22T12:07:48.048" v="703" actId="114"/>
        <pc:sldMkLst>
          <pc:docMk/>
          <pc:sldMk cId="3573369516" sldId="263"/>
        </pc:sldMkLst>
        <pc:spChg chg="mod">
          <ac:chgData name="Coraline Refort" userId="5df5ce294aa3ecff" providerId="LiveId" clId="{C2AB53C6-EB33-435C-A81A-7977AFE54BF9}" dt="2023-06-22T12:07:48.048" v="703" actId="114"/>
          <ac:spMkLst>
            <pc:docMk/>
            <pc:sldMk cId="3573369516" sldId="263"/>
            <ac:spMk id="2" creationId="{11F4BAF0-2321-04BE-D8C4-5F288AEFA6C6}"/>
          </ac:spMkLst>
        </pc:spChg>
        <pc:picChg chg="mod">
          <ac:chgData name="Coraline Refort" userId="5df5ce294aa3ecff" providerId="LiveId" clId="{C2AB53C6-EB33-435C-A81A-7977AFE54BF9}" dt="2023-06-20T13:05:48.408" v="695" actId="1076"/>
          <ac:picMkLst>
            <pc:docMk/>
            <pc:sldMk cId="3573369516" sldId="263"/>
            <ac:picMk id="4" creationId="{1B938D57-161D-2FC8-0EE7-6D818B7ECDD0}"/>
          </ac:picMkLst>
        </pc:picChg>
      </pc:sldChg>
      <pc:sldChg chg="modSp mod">
        <pc:chgData name="Coraline Refort" userId="5df5ce294aa3ecff" providerId="LiveId" clId="{C2AB53C6-EB33-435C-A81A-7977AFE54BF9}" dt="2023-06-20T13:04:38.885" v="688" actId="113"/>
        <pc:sldMkLst>
          <pc:docMk/>
          <pc:sldMk cId="3466272399" sldId="264"/>
        </pc:sldMkLst>
        <pc:spChg chg="mod">
          <ac:chgData name="Coraline Refort" userId="5df5ce294aa3ecff" providerId="LiveId" clId="{C2AB53C6-EB33-435C-A81A-7977AFE54BF9}" dt="2023-06-20T13:04:38.885" v="688" actId="113"/>
          <ac:spMkLst>
            <pc:docMk/>
            <pc:sldMk cId="3466272399" sldId="264"/>
            <ac:spMk id="2" creationId="{C051752C-F86E-B220-DC7F-BFA4B026090B}"/>
          </ac:spMkLst>
        </pc:spChg>
      </pc:sldChg>
      <pc:sldChg chg="modSp mod ord">
        <pc:chgData name="Coraline Refort" userId="5df5ce294aa3ecff" providerId="LiveId" clId="{C2AB53C6-EB33-435C-A81A-7977AFE54BF9}" dt="2023-06-20T13:04:11.828" v="684" actId="113"/>
        <pc:sldMkLst>
          <pc:docMk/>
          <pc:sldMk cId="304264068" sldId="265"/>
        </pc:sldMkLst>
        <pc:spChg chg="mod">
          <ac:chgData name="Coraline Refort" userId="5df5ce294aa3ecff" providerId="LiveId" clId="{C2AB53C6-EB33-435C-A81A-7977AFE54BF9}" dt="2023-06-20T13:04:11.828" v="684" actId="113"/>
          <ac:spMkLst>
            <pc:docMk/>
            <pc:sldMk cId="304264068" sldId="265"/>
            <ac:spMk id="2" creationId="{0DF37A74-B8C1-EFE0-9BF5-7A654DF9A887}"/>
          </ac:spMkLst>
        </pc:spChg>
      </pc:sldChg>
      <pc:sldChg chg="addSp delSp modSp mod">
        <pc:chgData name="Coraline Refort" userId="5df5ce294aa3ecff" providerId="LiveId" clId="{C2AB53C6-EB33-435C-A81A-7977AFE54BF9}" dt="2023-06-22T12:07:57.887" v="706" actId="20577"/>
        <pc:sldMkLst>
          <pc:docMk/>
          <pc:sldMk cId="630053277" sldId="266"/>
        </pc:sldMkLst>
        <pc:spChg chg="mod">
          <ac:chgData name="Coraline Refort" userId="5df5ce294aa3ecff" providerId="LiveId" clId="{C2AB53C6-EB33-435C-A81A-7977AFE54BF9}" dt="2023-06-22T12:07:57.887" v="706" actId="20577"/>
          <ac:spMkLst>
            <pc:docMk/>
            <pc:sldMk cId="630053277" sldId="266"/>
            <ac:spMk id="2" creationId="{B2183673-6312-71E4-0393-179B5A1CBD02}"/>
          </ac:spMkLst>
        </pc:spChg>
        <pc:picChg chg="add del mod">
          <ac:chgData name="Coraline Refort" userId="5df5ce294aa3ecff" providerId="LiveId" clId="{C2AB53C6-EB33-435C-A81A-7977AFE54BF9}" dt="2023-06-20T10:28:01.621" v="450"/>
          <ac:picMkLst>
            <pc:docMk/>
            <pc:sldMk cId="630053277" sldId="266"/>
            <ac:picMk id="3" creationId="{65A7E42E-B064-9CD8-1E25-0CE4639D4F60}"/>
          </ac:picMkLst>
        </pc:picChg>
      </pc:sldChg>
      <pc:sldChg chg="modSp mod">
        <pc:chgData name="Coraline Refort" userId="5df5ce294aa3ecff" providerId="LiveId" clId="{C2AB53C6-EB33-435C-A81A-7977AFE54BF9}" dt="2023-06-20T13:05:04.298" v="693" actId="113"/>
        <pc:sldMkLst>
          <pc:docMk/>
          <pc:sldMk cId="3161882137" sldId="267"/>
        </pc:sldMkLst>
        <pc:spChg chg="mod">
          <ac:chgData name="Coraline Refort" userId="5df5ce294aa3ecff" providerId="LiveId" clId="{C2AB53C6-EB33-435C-A81A-7977AFE54BF9}" dt="2023-06-20T13:05:04.298" v="693" actId="113"/>
          <ac:spMkLst>
            <pc:docMk/>
            <pc:sldMk cId="3161882137" sldId="267"/>
            <ac:spMk id="2" creationId="{03B06640-4ECC-6A93-A862-DA3C4CB285C5}"/>
          </ac:spMkLst>
        </pc:spChg>
      </pc:sldChg>
      <pc:sldChg chg="modSp add mod">
        <pc:chgData name="Coraline Refort" userId="5df5ce294aa3ecff" providerId="LiveId" clId="{C2AB53C6-EB33-435C-A81A-7977AFE54BF9}" dt="2023-06-20T13:02:21.283" v="670" actId="113"/>
        <pc:sldMkLst>
          <pc:docMk/>
          <pc:sldMk cId="4221526893" sldId="268"/>
        </pc:sldMkLst>
        <pc:spChg chg="mod">
          <ac:chgData name="Coraline Refort" userId="5df5ce294aa3ecff" providerId="LiveId" clId="{C2AB53C6-EB33-435C-A81A-7977AFE54BF9}" dt="2023-06-20T13:02:21.283" v="670" actId="113"/>
          <ac:spMkLst>
            <pc:docMk/>
            <pc:sldMk cId="4221526893" sldId="268"/>
            <ac:spMk id="2" creationId="{85E822B6-FC8A-FFF0-E045-ECF2EF44BDCF}"/>
          </ac:spMkLst>
        </pc:spChg>
        <pc:picChg chg="mod modCrop">
          <ac:chgData name="Coraline Refort" userId="5df5ce294aa3ecff" providerId="LiveId" clId="{C2AB53C6-EB33-435C-A81A-7977AFE54BF9}" dt="2023-06-20T10:20:36.447" v="20" actId="1076"/>
          <ac:picMkLst>
            <pc:docMk/>
            <pc:sldMk cId="4221526893" sldId="268"/>
            <ac:picMk id="4" creationId="{AF64EC72-32CA-5E0E-89BF-D6395D639F4E}"/>
          </ac:picMkLst>
        </pc:picChg>
      </pc:sldChg>
      <pc:sldChg chg="modSp add mod ord setBg">
        <pc:chgData name="Coraline Refort" userId="5df5ce294aa3ecff" providerId="LiveId" clId="{C2AB53C6-EB33-435C-A81A-7977AFE54BF9}" dt="2023-06-20T13:02:33.212" v="672" actId="113"/>
        <pc:sldMkLst>
          <pc:docMk/>
          <pc:sldMk cId="4185181682" sldId="269"/>
        </pc:sldMkLst>
        <pc:spChg chg="mod">
          <ac:chgData name="Coraline Refort" userId="5df5ce294aa3ecff" providerId="LiveId" clId="{C2AB53C6-EB33-435C-A81A-7977AFE54BF9}" dt="2023-06-20T13:02:33.212" v="672" actId="113"/>
          <ac:spMkLst>
            <pc:docMk/>
            <pc:sldMk cId="4185181682" sldId="269"/>
            <ac:spMk id="2" creationId="{85E822B6-FC8A-FFF0-E045-ECF2EF44BDCF}"/>
          </ac:spMkLst>
        </pc:spChg>
        <pc:picChg chg="mod modCrop">
          <ac:chgData name="Coraline Refort" userId="5df5ce294aa3ecff" providerId="LiveId" clId="{C2AB53C6-EB33-435C-A81A-7977AFE54BF9}" dt="2023-06-20T10:21:29.670" v="52" actId="1076"/>
          <ac:picMkLst>
            <pc:docMk/>
            <pc:sldMk cId="4185181682" sldId="269"/>
            <ac:picMk id="4" creationId="{AF64EC72-32CA-5E0E-89BF-D6395D639F4E}"/>
          </ac:picMkLst>
        </pc:picChg>
      </pc:sldChg>
      <pc:sldChg chg="modSp add mod">
        <pc:chgData name="Coraline Refort" userId="5df5ce294aa3ecff" providerId="LiveId" clId="{C2AB53C6-EB33-435C-A81A-7977AFE54BF9}" dt="2023-06-20T13:03:34.073" v="676" actId="113"/>
        <pc:sldMkLst>
          <pc:docMk/>
          <pc:sldMk cId="2340828816" sldId="270"/>
        </pc:sldMkLst>
        <pc:spChg chg="mod">
          <ac:chgData name="Coraline Refort" userId="5df5ce294aa3ecff" providerId="LiveId" clId="{C2AB53C6-EB33-435C-A81A-7977AFE54BF9}" dt="2023-06-20T13:03:34.073" v="676" actId="113"/>
          <ac:spMkLst>
            <pc:docMk/>
            <pc:sldMk cId="2340828816" sldId="270"/>
            <ac:spMk id="2" creationId="{8EB5EE17-C260-524F-CB80-025241D2570F}"/>
          </ac:spMkLst>
        </pc:spChg>
        <pc:picChg chg="mod modCrop">
          <ac:chgData name="Coraline Refort" userId="5df5ce294aa3ecff" providerId="LiveId" clId="{C2AB53C6-EB33-435C-A81A-7977AFE54BF9}" dt="2023-06-20T10:24:05.463" v="275" actId="1076"/>
          <ac:picMkLst>
            <pc:docMk/>
            <pc:sldMk cId="2340828816" sldId="270"/>
            <ac:picMk id="4" creationId="{49D3B916-6398-5FC9-3A7D-11EAB980EE44}"/>
          </ac:picMkLst>
        </pc:picChg>
      </pc:sldChg>
      <pc:sldChg chg="modSp add mod ord">
        <pc:chgData name="Coraline Refort" userId="5df5ce294aa3ecff" providerId="LiveId" clId="{C2AB53C6-EB33-435C-A81A-7977AFE54BF9}" dt="2023-06-20T13:03:40.203" v="677" actId="113"/>
        <pc:sldMkLst>
          <pc:docMk/>
          <pc:sldMk cId="1707723607" sldId="271"/>
        </pc:sldMkLst>
        <pc:spChg chg="mod">
          <ac:chgData name="Coraline Refort" userId="5df5ce294aa3ecff" providerId="LiveId" clId="{C2AB53C6-EB33-435C-A81A-7977AFE54BF9}" dt="2023-06-20T13:03:40.203" v="677" actId="113"/>
          <ac:spMkLst>
            <pc:docMk/>
            <pc:sldMk cId="1707723607" sldId="271"/>
            <ac:spMk id="2" creationId="{8EB5EE17-C260-524F-CB80-025241D2570F}"/>
          </ac:spMkLst>
        </pc:spChg>
        <pc:picChg chg="mod modCrop">
          <ac:chgData name="Coraline Refort" userId="5df5ce294aa3ecff" providerId="LiveId" clId="{C2AB53C6-EB33-435C-A81A-7977AFE54BF9}" dt="2023-06-20T10:24:48.256" v="304" actId="1076"/>
          <ac:picMkLst>
            <pc:docMk/>
            <pc:sldMk cId="1707723607" sldId="271"/>
            <ac:picMk id="4" creationId="{49D3B916-6398-5FC9-3A7D-11EAB980EE44}"/>
          </ac:picMkLst>
        </pc:picChg>
      </pc:sldChg>
      <pc:sldChg chg="modSp add mod">
        <pc:chgData name="Coraline Refort" userId="5df5ce294aa3ecff" providerId="LiveId" clId="{C2AB53C6-EB33-435C-A81A-7977AFE54BF9}" dt="2023-06-20T13:03:53.294" v="680" actId="113"/>
        <pc:sldMkLst>
          <pc:docMk/>
          <pc:sldMk cId="1522847012" sldId="272"/>
        </pc:sldMkLst>
        <pc:spChg chg="mod">
          <ac:chgData name="Coraline Refort" userId="5df5ce294aa3ecff" providerId="LiveId" clId="{C2AB53C6-EB33-435C-A81A-7977AFE54BF9}" dt="2023-06-20T13:03:53.294" v="680" actId="113"/>
          <ac:spMkLst>
            <pc:docMk/>
            <pc:sldMk cId="1522847012" sldId="272"/>
            <ac:spMk id="2" creationId="{D0B0E7AA-2D10-5F9A-21FB-DCECBE7C1512}"/>
          </ac:spMkLst>
        </pc:spChg>
        <pc:picChg chg="mod modCrop">
          <ac:chgData name="Coraline Refort" userId="5df5ce294aa3ecff" providerId="LiveId" clId="{C2AB53C6-EB33-435C-A81A-7977AFE54BF9}" dt="2023-06-20T10:25:16.201" v="311" actId="1076"/>
          <ac:picMkLst>
            <pc:docMk/>
            <pc:sldMk cId="1522847012" sldId="272"/>
            <ac:picMk id="4" creationId="{636B6ECA-3BC9-1AC0-FB0C-B8A21C59A0E1}"/>
          </ac:picMkLst>
        </pc:picChg>
      </pc:sldChg>
      <pc:sldChg chg="modSp add mod">
        <pc:chgData name="Coraline Refort" userId="5df5ce294aa3ecff" providerId="LiveId" clId="{C2AB53C6-EB33-435C-A81A-7977AFE54BF9}" dt="2023-06-20T13:03:57.992" v="681" actId="113"/>
        <pc:sldMkLst>
          <pc:docMk/>
          <pc:sldMk cId="259094139" sldId="273"/>
        </pc:sldMkLst>
        <pc:spChg chg="mod">
          <ac:chgData name="Coraline Refort" userId="5df5ce294aa3ecff" providerId="LiveId" clId="{C2AB53C6-EB33-435C-A81A-7977AFE54BF9}" dt="2023-06-20T13:03:57.992" v="681" actId="113"/>
          <ac:spMkLst>
            <pc:docMk/>
            <pc:sldMk cId="259094139" sldId="273"/>
            <ac:spMk id="2" creationId="{D0B0E7AA-2D10-5F9A-21FB-DCECBE7C1512}"/>
          </ac:spMkLst>
        </pc:spChg>
        <pc:picChg chg="mod modCrop">
          <ac:chgData name="Coraline Refort" userId="5df5ce294aa3ecff" providerId="LiveId" clId="{C2AB53C6-EB33-435C-A81A-7977AFE54BF9}" dt="2023-06-20T10:25:48.262" v="336" actId="1076"/>
          <ac:picMkLst>
            <pc:docMk/>
            <pc:sldMk cId="259094139" sldId="273"/>
            <ac:picMk id="4" creationId="{636B6ECA-3BC9-1AC0-FB0C-B8A21C59A0E1}"/>
          </ac:picMkLst>
        </pc:picChg>
      </pc:sldChg>
      <pc:sldChg chg="modSp add mod">
        <pc:chgData name="Coraline Refort" userId="5df5ce294aa3ecff" providerId="LiveId" clId="{C2AB53C6-EB33-435C-A81A-7977AFE54BF9}" dt="2023-06-20T13:04:28.770" v="686" actId="1076"/>
        <pc:sldMkLst>
          <pc:docMk/>
          <pc:sldMk cId="4186020416" sldId="274"/>
        </pc:sldMkLst>
        <pc:spChg chg="mod">
          <ac:chgData name="Coraline Refort" userId="5df5ce294aa3ecff" providerId="LiveId" clId="{C2AB53C6-EB33-435C-A81A-7977AFE54BF9}" dt="2023-06-20T13:04:17.946" v="685" actId="113"/>
          <ac:spMkLst>
            <pc:docMk/>
            <pc:sldMk cId="4186020416" sldId="274"/>
            <ac:spMk id="2" creationId="{11F4BAF0-2321-04BE-D8C4-5F288AEFA6C6}"/>
          </ac:spMkLst>
        </pc:spChg>
        <pc:picChg chg="mod modCrop">
          <ac:chgData name="Coraline Refort" userId="5df5ce294aa3ecff" providerId="LiveId" clId="{C2AB53C6-EB33-435C-A81A-7977AFE54BF9}" dt="2023-06-20T13:04:28.770" v="686" actId="1076"/>
          <ac:picMkLst>
            <pc:docMk/>
            <pc:sldMk cId="4186020416" sldId="274"/>
            <ac:picMk id="4" creationId="{1B938D57-161D-2FC8-0EE7-6D818B7ECDD0}"/>
          </ac:picMkLst>
        </pc:picChg>
      </pc:sldChg>
      <pc:sldChg chg="modSp add mod ord">
        <pc:chgData name="Coraline Refort" userId="5df5ce294aa3ecff" providerId="LiveId" clId="{C2AB53C6-EB33-435C-A81A-7977AFE54BF9}" dt="2023-06-20T13:04:33.673" v="687" actId="113"/>
        <pc:sldMkLst>
          <pc:docMk/>
          <pc:sldMk cId="2537724961" sldId="275"/>
        </pc:sldMkLst>
        <pc:spChg chg="mod">
          <ac:chgData name="Coraline Refort" userId="5df5ce294aa3ecff" providerId="LiveId" clId="{C2AB53C6-EB33-435C-A81A-7977AFE54BF9}" dt="2023-06-20T13:04:33.673" v="687" actId="113"/>
          <ac:spMkLst>
            <pc:docMk/>
            <pc:sldMk cId="2537724961" sldId="275"/>
            <ac:spMk id="2" creationId="{0DF37A74-B8C1-EFE0-9BF5-7A654DF9A887}"/>
          </ac:spMkLst>
        </pc:spChg>
        <pc:picChg chg="mod modCrop">
          <ac:chgData name="Coraline Refort" userId="5df5ce294aa3ecff" providerId="LiveId" clId="{C2AB53C6-EB33-435C-A81A-7977AFE54BF9}" dt="2023-06-20T10:27:50.303" v="448" actId="1076"/>
          <ac:picMkLst>
            <pc:docMk/>
            <pc:sldMk cId="2537724961" sldId="275"/>
            <ac:picMk id="4" creationId="{525D5986-AD37-724B-F375-7336C997BE1A}"/>
          </ac:picMkLst>
        </pc:picChg>
      </pc:sldChg>
      <pc:sldChg chg="add del">
        <pc:chgData name="Coraline Refort" userId="5df5ce294aa3ecff" providerId="LiveId" clId="{C2AB53C6-EB33-435C-A81A-7977AFE54BF9}" dt="2023-06-20T10:27:10.035" v="416" actId="47"/>
        <pc:sldMkLst>
          <pc:docMk/>
          <pc:sldMk cId="2470386456" sldId="276"/>
        </pc:sldMkLst>
      </pc:sldChg>
      <pc:sldChg chg="modSp add mod">
        <pc:chgData name="Coraline Refort" userId="5df5ce294aa3ecff" providerId="LiveId" clId="{C2AB53C6-EB33-435C-A81A-7977AFE54BF9}" dt="2023-06-20T13:04:52.483" v="691" actId="113"/>
        <pc:sldMkLst>
          <pc:docMk/>
          <pc:sldMk cId="4026240245" sldId="276"/>
        </pc:sldMkLst>
        <pc:spChg chg="mod">
          <ac:chgData name="Coraline Refort" userId="5df5ce294aa3ecff" providerId="LiveId" clId="{C2AB53C6-EB33-435C-A81A-7977AFE54BF9}" dt="2023-06-20T13:04:52.483" v="691" actId="113"/>
          <ac:spMkLst>
            <pc:docMk/>
            <pc:sldMk cId="4026240245" sldId="276"/>
            <ac:spMk id="2" creationId="{B2183673-6312-71E4-0393-179B5A1CBD02}"/>
          </ac:spMkLst>
        </pc:spChg>
        <pc:picChg chg="mod modCrop">
          <ac:chgData name="Coraline Refort" userId="5df5ce294aa3ecff" providerId="LiveId" clId="{C2AB53C6-EB33-435C-A81A-7977AFE54BF9}" dt="2023-06-20T10:28:26.936" v="457" actId="1076"/>
          <ac:picMkLst>
            <pc:docMk/>
            <pc:sldMk cId="4026240245" sldId="276"/>
            <ac:picMk id="4" creationId="{E09EC569-A234-8516-ACD4-CEB8C92DCE46}"/>
          </ac:picMkLst>
        </pc:picChg>
      </pc:sldChg>
      <pc:sldChg chg="modSp add mod ord">
        <pc:chgData name="Coraline Refort" userId="5df5ce294aa3ecff" providerId="LiveId" clId="{C2AB53C6-EB33-435C-A81A-7977AFE54BF9}" dt="2023-06-20T13:04:58.964" v="692" actId="113"/>
        <pc:sldMkLst>
          <pc:docMk/>
          <pc:sldMk cId="2611912835" sldId="277"/>
        </pc:sldMkLst>
        <pc:spChg chg="mod">
          <ac:chgData name="Coraline Refort" userId="5df5ce294aa3ecff" providerId="LiveId" clId="{C2AB53C6-EB33-435C-A81A-7977AFE54BF9}" dt="2023-06-20T13:04:58.964" v="692" actId="113"/>
          <ac:spMkLst>
            <pc:docMk/>
            <pc:sldMk cId="2611912835" sldId="277"/>
            <ac:spMk id="2" creationId="{B2183673-6312-71E4-0393-179B5A1CBD02}"/>
          </ac:spMkLst>
        </pc:spChg>
        <pc:picChg chg="mod modCrop">
          <ac:chgData name="Coraline Refort" userId="5df5ce294aa3ecff" providerId="LiveId" clId="{C2AB53C6-EB33-435C-A81A-7977AFE54BF9}" dt="2023-06-20T10:29:28.613" v="497" actId="1076"/>
          <ac:picMkLst>
            <pc:docMk/>
            <pc:sldMk cId="2611912835" sldId="277"/>
            <ac:picMk id="4" creationId="{E09EC569-A234-8516-ACD4-CEB8C92DCE46}"/>
          </ac:picMkLst>
        </pc:picChg>
      </pc:sldChg>
      <pc:sldChg chg="addSp delSp modSp new mod setBg modClrScheme setClrOvrMap chgLayout">
        <pc:chgData name="Coraline Refort" userId="5df5ce294aa3ecff" providerId="LiveId" clId="{C2AB53C6-EB33-435C-A81A-7977AFE54BF9}" dt="2023-06-20T12:49:30.838" v="618" actId="6549"/>
        <pc:sldMkLst>
          <pc:docMk/>
          <pc:sldMk cId="222453641" sldId="278"/>
        </pc:sldMkLst>
        <pc:spChg chg="del mod ord">
          <ac:chgData name="Coraline Refort" userId="5df5ce294aa3ecff" providerId="LiveId" clId="{C2AB53C6-EB33-435C-A81A-7977AFE54BF9}" dt="2023-06-20T10:31:02.372" v="523" actId="700"/>
          <ac:spMkLst>
            <pc:docMk/>
            <pc:sldMk cId="222453641" sldId="278"/>
            <ac:spMk id="2" creationId="{D0EBC0F5-0ECA-E6E2-3DC8-A7FD4E89A991}"/>
          </ac:spMkLst>
        </pc:spChg>
        <pc:spChg chg="del">
          <ac:chgData name="Coraline Refort" userId="5df5ce294aa3ecff" providerId="LiveId" clId="{C2AB53C6-EB33-435C-A81A-7977AFE54BF9}" dt="2023-06-20T10:31:02.372" v="523" actId="700"/>
          <ac:spMkLst>
            <pc:docMk/>
            <pc:sldMk cId="222453641" sldId="278"/>
            <ac:spMk id="3" creationId="{E883F5C7-8418-9D1C-1549-AC2B12318F82}"/>
          </ac:spMkLst>
        </pc:spChg>
        <pc:spChg chg="add mod ord">
          <ac:chgData name="Coraline Refort" userId="5df5ce294aa3ecff" providerId="LiveId" clId="{C2AB53C6-EB33-435C-A81A-7977AFE54BF9}" dt="2023-06-20T12:49:30.838" v="618" actId="6549"/>
          <ac:spMkLst>
            <pc:docMk/>
            <pc:sldMk cId="222453641" sldId="278"/>
            <ac:spMk id="4" creationId="{69C249BA-9170-7641-3BD8-1C22DE035DE2}"/>
          </ac:spMkLst>
        </pc:spChg>
        <pc:spChg chg="add">
          <ac:chgData name="Coraline Refort" userId="5df5ce294aa3ecff" providerId="LiveId" clId="{C2AB53C6-EB33-435C-A81A-7977AFE54BF9}" dt="2023-06-20T10:31:37.427" v="566" actId="26606"/>
          <ac:spMkLst>
            <pc:docMk/>
            <pc:sldMk cId="222453641" sldId="278"/>
            <ac:spMk id="1031" creationId="{806ABAF8-A5F0-4E99-AB6D-67BFBB982B2B}"/>
          </ac:spMkLst>
        </pc:spChg>
        <pc:spChg chg="add">
          <ac:chgData name="Coraline Refort" userId="5df5ce294aa3ecff" providerId="LiveId" clId="{C2AB53C6-EB33-435C-A81A-7977AFE54BF9}" dt="2023-06-20T10:31:37.427" v="566" actId="26606"/>
          <ac:spMkLst>
            <pc:docMk/>
            <pc:sldMk cId="222453641" sldId="278"/>
            <ac:spMk id="1033" creationId="{5F7833E7-6A14-4F78-A2DD-5640A4F6C273}"/>
          </ac:spMkLst>
        </pc:spChg>
        <pc:picChg chg="add mod">
          <ac:chgData name="Coraline Refort" userId="5df5ce294aa3ecff" providerId="LiveId" clId="{C2AB53C6-EB33-435C-A81A-7977AFE54BF9}" dt="2023-06-20T10:31:37.427" v="566" actId="26606"/>
          <ac:picMkLst>
            <pc:docMk/>
            <pc:sldMk cId="222453641" sldId="278"/>
            <ac:picMk id="1026" creationId="{6EF74C3C-6894-5160-EA91-894F6EA8C65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88800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41509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84596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61749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8429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85886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55831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8292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16781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59833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47730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3812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79329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42310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63343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91378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62D6E202-B606-4609-B914-27C9371A1F6D}" type="datetime1">
              <a:rPr lang="en-US" smtClean="0"/>
              <a:t>6/22/2023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19219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2D6E202-B606-4609-B914-27C9371A1F6D}" type="datetime1">
              <a:rPr lang="en-US" smtClean="0"/>
              <a:t>6/22/2023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4135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33D256-E676-7C31-5067-EF2A48146A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3111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88DFDCD-10B5-F183-4F22-92135449B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766" y="965201"/>
            <a:ext cx="8676222" cy="3200400"/>
          </a:xfrm>
        </p:spPr>
        <p:txBody>
          <a:bodyPr>
            <a:normAutofit fontScale="90000"/>
          </a:bodyPr>
          <a:lstStyle/>
          <a:p>
            <a:r>
              <a:rPr lang="fr-FR" sz="5000" dirty="0" err="1">
                <a:solidFill>
                  <a:srgbClr val="FFFFFF"/>
                </a:solidFill>
              </a:rPr>
              <a:t>Researchers</a:t>
            </a:r>
            <a:r>
              <a:rPr lang="fr-FR" sz="5000" dirty="0">
                <a:solidFill>
                  <a:srgbClr val="FFFFFF"/>
                </a:solidFill>
              </a:rPr>
              <a:t> at </a:t>
            </a:r>
            <a:r>
              <a:rPr lang="fr-FR" sz="5000" dirty="0" err="1">
                <a:solidFill>
                  <a:srgbClr val="FFFFFF"/>
                </a:solidFill>
              </a:rPr>
              <a:t>School</a:t>
            </a:r>
            <a:br>
              <a:rPr lang="fr-FR" sz="5000" dirty="0">
                <a:solidFill>
                  <a:srgbClr val="FFFFFF"/>
                </a:solidFill>
              </a:rPr>
            </a:br>
            <a:br>
              <a:rPr lang="fr-FR" sz="5000" dirty="0">
                <a:solidFill>
                  <a:srgbClr val="FFFFFF"/>
                </a:solidFill>
              </a:rPr>
            </a:br>
            <a:r>
              <a:rPr lang="it-IT" sz="5000" i="1" dirty="0">
                <a:solidFill>
                  <a:srgbClr val="FFFFFF"/>
                </a:solidFill>
              </a:rPr>
              <a:t>Eroi nascosti dal passato; storie di persone straordinarie</a:t>
            </a:r>
            <a:endParaRPr lang="it-IT" sz="5000" dirty="0">
              <a:solidFill>
                <a:srgbClr val="FFFFFF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F6CEE63-60B0-CC03-3CBE-961D2B8AF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7889" y="4394200"/>
            <a:ext cx="8676222" cy="1905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1300" dirty="0">
                <a:solidFill>
                  <a:srgbClr val="FFFFFF"/>
                </a:solidFill>
              </a:rPr>
              <a:t>Scuola: Scuola primaria Don L. Milani, Pisa</a:t>
            </a:r>
          </a:p>
          <a:p>
            <a:pPr>
              <a:lnSpc>
                <a:spcPct val="100000"/>
              </a:lnSpc>
            </a:pPr>
            <a:r>
              <a:rPr lang="it-IT" sz="1300" dirty="0">
                <a:solidFill>
                  <a:srgbClr val="FFFFFF"/>
                </a:solidFill>
              </a:rPr>
              <a:t>Docenti: Prof.ssa Renata </a:t>
            </a:r>
            <a:r>
              <a:rPr lang="it-IT" sz="1300" dirty="0" err="1">
                <a:solidFill>
                  <a:srgbClr val="FFFFFF"/>
                </a:solidFill>
              </a:rPr>
              <a:t>Kulpa</a:t>
            </a:r>
            <a:r>
              <a:rPr lang="it-IT" sz="1300" dirty="0">
                <a:solidFill>
                  <a:srgbClr val="FFFFFF"/>
                </a:solidFill>
              </a:rPr>
              <a:t>; Prof.ssa Annamaria Bernini</a:t>
            </a:r>
          </a:p>
          <a:p>
            <a:pPr>
              <a:lnSpc>
                <a:spcPct val="100000"/>
              </a:lnSpc>
            </a:pPr>
            <a:r>
              <a:rPr lang="it-IT" sz="1300" dirty="0">
                <a:solidFill>
                  <a:srgbClr val="FFFFFF"/>
                </a:solidFill>
              </a:rPr>
              <a:t>Dottoranda: Dott.ssa Coraline Refort, Università degli Studi di Firenze</a:t>
            </a:r>
          </a:p>
          <a:p>
            <a:pPr>
              <a:lnSpc>
                <a:spcPct val="100000"/>
              </a:lnSpc>
            </a:pPr>
            <a:endParaRPr lang="it-IT" sz="1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245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B0E7AA-2D10-5F9A-21FB-DCECBE7C1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3628" y="5300870"/>
            <a:ext cx="9905998" cy="1905000"/>
          </a:xfrm>
        </p:spPr>
        <p:txBody>
          <a:bodyPr/>
          <a:lstStyle/>
          <a:p>
            <a:r>
              <a:rPr lang="it-IT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Cartellone di </a:t>
            </a:r>
            <a:r>
              <a:rPr lang="it-IT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Marie Curie</a:t>
            </a:r>
            <a:r>
              <a:rPr lang="it-IT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Gruppo: </a:t>
            </a:r>
            <a:r>
              <a:rPr lang="it-IT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Alex, </a:t>
            </a:r>
            <a:r>
              <a:rPr lang="it-IT" sz="1800" i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Ralvi</a:t>
            </a:r>
            <a:r>
              <a:rPr lang="it-IT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it-IT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i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ZenO</a:t>
            </a:r>
            <a:endParaRPr lang="it-IT" i="1" dirty="0">
              <a:solidFill>
                <a:schemeClr val="tx1"/>
              </a:solidFill>
            </a:endParaRPr>
          </a:p>
        </p:txBody>
      </p:sp>
      <p:pic>
        <p:nvPicPr>
          <p:cNvPr id="4" name="Espace réservé du contenu 3" descr="Une image contenant texte, écriture manuscrite, couette&#10;&#10;Description générée automatiquement">
            <a:extLst>
              <a:ext uri="{FF2B5EF4-FFF2-40B4-BE49-F238E27FC236}">
                <a16:creationId xmlns:a16="http://schemas.microsoft.com/office/drawing/2014/main" id="{636B6ECA-3BC9-1AC0-FB0C-B8A21C59A0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0" t="4042" r="9367" b="1457"/>
          <a:stretch/>
        </p:blipFill>
        <p:spPr bwMode="auto">
          <a:xfrm rot="16200000">
            <a:off x="3145216" y="-1167331"/>
            <a:ext cx="5722661" cy="83753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108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B0E7AA-2D10-5F9A-21FB-DCECBE7C1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729" y="4921527"/>
            <a:ext cx="9905998" cy="1905000"/>
          </a:xfrm>
        </p:spPr>
        <p:txBody>
          <a:bodyPr/>
          <a:lstStyle/>
          <a:p>
            <a:pPr algn="ctr"/>
            <a:r>
              <a:rPr lang="it-IT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Particolare del Cartellone di </a:t>
            </a:r>
            <a:r>
              <a:rPr lang="it-IT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Marie Curie</a:t>
            </a:r>
            <a:endParaRPr lang="it-IT" b="1" dirty="0">
              <a:solidFill>
                <a:schemeClr val="tx1"/>
              </a:solidFill>
            </a:endParaRPr>
          </a:p>
        </p:txBody>
      </p:sp>
      <p:pic>
        <p:nvPicPr>
          <p:cNvPr id="4" name="Espace réservé du contenu 3" descr="Une image contenant texte, écriture manuscrite, couette&#10;&#10;Description générée automatiquement">
            <a:extLst>
              <a:ext uri="{FF2B5EF4-FFF2-40B4-BE49-F238E27FC236}">
                <a16:creationId xmlns:a16="http://schemas.microsoft.com/office/drawing/2014/main" id="{636B6ECA-3BC9-1AC0-FB0C-B8A21C59A0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96" t="4042" r="9367" b="1457"/>
          <a:stretch/>
        </p:blipFill>
        <p:spPr bwMode="auto">
          <a:xfrm rot="16200000">
            <a:off x="3941324" y="-1933621"/>
            <a:ext cx="4025348" cy="9860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2847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B0E7AA-2D10-5F9A-21FB-DCECBE7C1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1" y="4475922"/>
            <a:ext cx="9905998" cy="1905000"/>
          </a:xfrm>
        </p:spPr>
        <p:txBody>
          <a:bodyPr/>
          <a:lstStyle/>
          <a:p>
            <a:pPr algn="ctr"/>
            <a:r>
              <a:rPr lang="it-IT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Particolare del Cartellone di </a:t>
            </a:r>
            <a:r>
              <a:rPr lang="it-IT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Marie Curie</a:t>
            </a:r>
            <a:endParaRPr lang="it-IT" b="1" dirty="0">
              <a:solidFill>
                <a:schemeClr val="tx1"/>
              </a:solidFill>
            </a:endParaRPr>
          </a:p>
        </p:txBody>
      </p:sp>
      <p:pic>
        <p:nvPicPr>
          <p:cNvPr id="4" name="Espace réservé du contenu 3" descr="Une image contenant texte, écriture manuscrite, couette&#10;&#10;Description générée automatiquement">
            <a:extLst>
              <a:ext uri="{FF2B5EF4-FFF2-40B4-BE49-F238E27FC236}">
                <a16:creationId xmlns:a16="http://schemas.microsoft.com/office/drawing/2014/main" id="{636B6ECA-3BC9-1AC0-FB0C-B8A21C59A0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5" t="4042" r="58561" b="18465"/>
          <a:stretch/>
        </p:blipFill>
        <p:spPr bwMode="auto">
          <a:xfrm rot="16200000">
            <a:off x="4595192" y="-1898325"/>
            <a:ext cx="3001616" cy="102173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094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F4BAF0-2321-04BE-D8C4-5F288AEFA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907" y="5418485"/>
            <a:ext cx="9905998" cy="1905000"/>
          </a:xfrm>
        </p:spPr>
        <p:txBody>
          <a:bodyPr/>
          <a:lstStyle/>
          <a:p>
            <a:r>
              <a:rPr lang="it-IT" sz="1800" i="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Cartellone di </a:t>
            </a:r>
            <a:r>
              <a:rPr lang="it-IT" sz="1800" b="1" i="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Peppino Impastato</a:t>
            </a:r>
            <a:r>
              <a:rPr lang="it-IT" sz="1800" i="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Gruppo: </a:t>
            </a:r>
            <a:r>
              <a:rPr lang="it-IT" sz="18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Beatrice, Matteo, Davide </a:t>
            </a:r>
            <a:r>
              <a:rPr lang="it-IT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it-IT" sz="18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Serena</a:t>
            </a:r>
            <a:br>
              <a:rPr lang="it-IT" sz="1800" i="1" kern="10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i="1" dirty="0"/>
          </a:p>
        </p:txBody>
      </p:sp>
      <p:pic>
        <p:nvPicPr>
          <p:cNvPr id="4" name="Espace réservé du contenu 3" descr="Une image contenant texte, écriture manuscrite, papier, Produit en papier&#10;&#10;Description générée automatiquement">
            <a:extLst>
              <a:ext uri="{FF2B5EF4-FFF2-40B4-BE49-F238E27FC236}">
                <a16:creationId xmlns:a16="http://schemas.microsoft.com/office/drawing/2014/main" id="{1B938D57-161D-2FC8-0EE7-6D818B7ECD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8" r="11208"/>
          <a:stretch/>
        </p:blipFill>
        <p:spPr bwMode="auto">
          <a:xfrm rot="16200000">
            <a:off x="3278225" y="-1267206"/>
            <a:ext cx="5098775" cy="86072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73369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F37A74-B8C1-EFE0-9BF5-7A654DF9A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447" y="5271052"/>
            <a:ext cx="9905998" cy="1905000"/>
          </a:xfrm>
        </p:spPr>
        <p:txBody>
          <a:bodyPr/>
          <a:lstStyle/>
          <a:p>
            <a:r>
              <a:rPr lang="it-IT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cartellone di </a:t>
            </a:r>
            <a:r>
              <a:rPr lang="it-IT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Peppino Impastato</a:t>
            </a:r>
            <a:endParaRPr lang="it-IT" b="1" dirty="0"/>
          </a:p>
        </p:txBody>
      </p:sp>
      <p:pic>
        <p:nvPicPr>
          <p:cNvPr id="4" name="Espace réservé du contenu 3" descr="Une image contenant texte, écriture manuscrite, chien&#10;&#10;Description générée automatiquement">
            <a:extLst>
              <a:ext uri="{FF2B5EF4-FFF2-40B4-BE49-F238E27FC236}">
                <a16:creationId xmlns:a16="http://schemas.microsoft.com/office/drawing/2014/main" id="{525D5986-AD37-724B-F375-7336C997B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5" b="1852"/>
          <a:stretch/>
        </p:blipFill>
        <p:spPr bwMode="auto">
          <a:xfrm rot="16200000">
            <a:off x="3087349" y="-837564"/>
            <a:ext cx="5520413" cy="76596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264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F4BAF0-2321-04BE-D8C4-5F288AEFA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5678557"/>
            <a:ext cx="9905998" cy="1905000"/>
          </a:xfrm>
        </p:spPr>
        <p:txBody>
          <a:bodyPr/>
          <a:lstStyle/>
          <a:p>
            <a:pPr algn="ctr"/>
            <a:r>
              <a:rPr lang="it-IT" sz="1800" i="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Particolare del Cartellone di </a:t>
            </a:r>
            <a:r>
              <a:rPr lang="it-IT" sz="1800" b="1" i="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Peppino Impastato</a:t>
            </a:r>
            <a:br>
              <a:rPr lang="it-IT" sz="1800" i="1" kern="10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dirty="0"/>
          </a:p>
        </p:txBody>
      </p:sp>
      <p:pic>
        <p:nvPicPr>
          <p:cNvPr id="4" name="Espace réservé du contenu 3" descr="Une image contenant texte, écriture manuscrite, papier, Produit en papier&#10;&#10;Description générée automatiquement">
            <a:extLst>
              <a:ext uri="{FF2B5EF4-FFF2-40B4-BE49-F238E27FC236}">
                <a16:creationId xmlns:a16="http://schemas.microsoft.com/office/drawing/2014/main" id="{1B938D57-161D-2FC8-0EE7-6D818B7ECD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6" t="30023" r="29838" b="32102"/>
          <a:stretch/>
        </p:blipFill>
        <p:spPr bwMode="auto">
          <a:xfrm rot="16200000">
            <a:off x="2608776" y="392839"/>
            <a:ext cx="5983843" cy="55758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86020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F37A74-B8C1-EFE0-9BF5-7A654DF9A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030" y="5569226"/>
            <a:ext cx="9905998" cy="1905000"/>
          </a:xfrm>
        </p:spPr>
        <p:txBody>
          <a:bodyPr/>
          <a:lstStyle/>
          <a:p>
            <a:r>
              <a:rPr lang="it-IT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Particolare del cartellone di </a:t>
            </a:r>
            <a:r>
              <a:rPr lang="it-IT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Peppino Impastato</a:t>
            </a:r>
            <a:endParaRPr lang="it-IT" b="1" dirty="0"/>
          </a:p>
        </p:txBody>
      </p:sp>
      <p:pic>
        <p:nvPicPr>
          <p:cNvPr id="4" name="Espace réservé du contenu 3" descr="Une image contenant texte, écriture manuscrite, chien&#10;&#10;Description générée automatiquement">
            <a:extLst>
              <a:ext uri="{FF2B5EF4-FFF2-40B4-BE49-F238E27FC236}">
                <a16:creationId xmlns:a16="http://schemas.microsoft.com/office/drawing/2014/main" id="{525D5986-AD37-724B-F375-7336C997B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1" t="49285" r="10890" b="4103"/>
          <a:stretch/>
        </p:blipFill>
        <p:spPr bwMode="auto">
          <a:xfrm rot="16200000">
            <a:off x="2529788" y="522015"/>
            <a:ext cx="6175086" cy="54068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37724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51752C-F86E-B220-DC7F-BFA4B0260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79" y="2100469"/>
            <a:ext cx="9905998" cy="1905000"/>
          </a:xfrm>
        </p:spPr>
        <p:txBody>
          <a:bodyPr/>
          <a:lstStyle/>
          <a:p>
            <a:r>
              <a:rPr lang="it-IT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Particolare del cartellone di </a:t>
            </a:r>
            <a:r>
              <a:rPr lang="it-IT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Peppino Impastato</a:t>
            </a:r>
            <a:endParaRPr lang="it-IT" b="1" dirty="0">
              <a:solidFill>
                <a:schemeClr val="tx1"/>
              </a:solidFill>
            </a:endParaRPr>
          </a:p>
        </p:txBody>
      </p:sp>
      <p:pic>
        <p:nvPicPr>
          <p:cNvPr id="4" name="Espace réservé du contenu 3" descr="Une image contenant texte, Dessin d’enfant, dessin, Produit en papier&#10;&#10;Description générée automatiquement">
            <a:extLst>
              <a:ext uri="{FF2B5EF4-FFF2-40B4-BE49-F238E27FC236}">
                <a16:creationId xmlns:a16="http://schemas.microsoft.com/office/drawing/2014/main" id="{DC1A07A7-DECC-32F7-FF4C-06FDD6518C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6" t="13096" r="15363" b="8453"/>
          <a:stretch/>
        </p:blipFill>
        <p:spPr bwMode="auto">
          <a:xfrm>
            <a:off x="5815607" y="609600"/>
            <a:ext cx="4560845" cy="60595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6272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183673-6312-71E4-0393-179B5A1CB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362" y="5638798"/>
            <a:ext cx="9905998" cy="1905000"/>
          </a:xfrm>
        </p:spPr>
        <p:txBody>
          <a:bodyPr/>
          <a:lstStyle/>
          <a:p>
            <a:r>
              <a:rPr lang="it-IT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cartellone di </a:t>
            </a:r>
            <a:r>
              <a:rPr lang="it-IT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Maria Montessori</a:t>
            </a:r>
            <a:r>
              <a:rPr lang="it-IT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Gruppo: </a:t>
            </a:r>
            <a:r>
              <a:rPr lang="it-IT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Jessica G., Alice, Jessica </a:t>
            </a:r>
            <a:r>
              <a:rPr lang="it-IT" sz="1800" i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it-IT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it-IT" sz="1800" i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Ariel</a:t>
            </a:r>
            <a:endParaRPr lang="it-IT" i="1" dirty="0">
              <a:solidFill>
                <a:schemeClr val="tx1"/>
              </a:solidFill>
            </a:endParaRPr>
          </a:p>
        </p:txBody>
      </p:sp>
      <p:pic>
        <p:nvPicPr>
          <p:cNvPr id="4" name="Espace réservé du contenu 3" descr="Une image contenant texte, écriture manuscrite&#10;&#10;Description générée automatiquement">
            <a:extLst>
              <a:ext uri="{FF2B5EF4-FFF2-40B4-BE49-F238E27FC236}">
                <a16:creationId xmlns:a16="http://schemas.microsoft.com/office/drawing/2014/main" id="{E09EC569-A234-8516-ACD4-CEB8C92DCE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4015" r="8454" b="3506"/>
          <a:stretch/>
        </p:blipFill>
        <p:spPr bwMode="auto">
          <a:xfrm rot="16200000">
            <a:off x="2672976" y="-1062769"/>
            <a:ext cx="6113933" cy="86171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30053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183673-6312-71E4-0393-179B5A1CB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6162" y="5201918"/>
            <a:ext cx="9905998" cy="1905000"/>
          </a:xfrm>
        </p:spPr>
        <p:txBody>
          <a:bodyPr/>
          <a:lstStyle/>
          <a:p>
            <a:r>
              <a:rPr lang="it-IT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Particolare del cartellone di </a:t>
            </a:r>
            <a:r>
              <a:rPr lang="it-IT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Maria Montessori</a:t>
            </a:r>
            <a:endParaRPr lang="it-IT" b="1" dirty="0">
              <a:solidFill>
                <a:schemeClr val="tx1"/>
              </a:solidFill>
            </a:endParaRPr>
          </a:p>
        </p:txBody>
      </p:sp>
      <p:pic>
        <p:nvPicPr>
          <p:cNvPr id="4" name="Espace réservé du contenu 3" descr="Une image contenant texte, écriture manuscrite&#10;&#10;Description générée automatiquement">
            <a:extLst>
              <a:ext uri="{FF2B5EF4-FFF2-40B4-BE49-F238E27FC236}">
                <a16:creationId xmlns:a16="http://schemas.microsoft.com/office/drawing/2014/main" id="{E09EC569-A234-8516-ACD4-CEB8C92DCE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6" t="4015" r="30320" b="1984"/>
          <a:stretch/>
        </p:blipFill>
        <p:spPr bwMode="auto">
          <a:xfrm rot="16200000">
            <a:off x="3434078" y="-2242676"/>
            <a:ext cx="5323843" cy="107235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26240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E17F4-EA95-663B-85B4-D2466FCB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9258" y="1076960"/>
            <a:ext cx="4798142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000" i="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Sulla </a:t>
            </a:r>
            <a:r>
              <a:rPr lang="en-US" sz="3000" i="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lavagna</a:t>
            </a:r>
            <a:r>
              <a:rPr lang="en-US" sz="3000" i="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3000" i="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i</a:t>
            </a:r>
            <a:r>
              <a:rPr lang="en-US" sz="3000" i="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3000" i="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nomi</a:t>
            </a:r>
            <a:r>
              <a:rPr lang="en-US" sz="3000" i="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3000" i="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dei</a:t>
            </a:r>
            <a:r>
              <a:rPr lang="en-US" sz="3000" i="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3000" i="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personaggi</a:t>
            </a:r>
            <a:r>
              <a:rPr lang="en-US" sz="3000" i="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e </a:t>
            </a:r>
            <a:r>
              <a:rPr lang="en-US" sz="3000" i="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delle</a:t>
            </a:r>
            <a:r>
              <a:rPr lang="en-US" sz="3000" i="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3000" i="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personagge</a:t>
            </a:r>
            <a:br>
              <a:rPr lang="en-US" sz="3000" i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endParaRPr lang="en-US" sz="3000" dirty="0"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4" name="Espace réservé du contenu 3" descr="Une image contenant texte, écriture manuscrite, tableau, ardoise&#10;&#10;Description générée automatiquement">
            <a:extLst>
              <a:ext uri="{FF2B5EF4-FFF2-40B4-BE49-F238E27FC236}">
                <a16:creationId xmlns:a16="http://schemas.microsoft.com/office/drawing/2014/main" id="{977DE051-9718-F559-C099-FA9A484A75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68" r="4" b="12732"/>
          <a:stretch/>
        </p:blipFill>
        <p:spPr bwMode="auto">
          <a:xfrm>
            <a:off x="633999" y="1076960"/>
            <a:ext cx="6101099" cy="4775200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32299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183673-6312-71E4-0393-179B5A1CB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032" y="4416285"/>
            <a:ext cx="9905998" cy="1905000"/>
          </a:xfrm>
        </p:spPr>
        <p:txBody>
          <a:bodyPr/>
          <a:lstStyle/>
          <a:p>
            <a:pPr algn="ctr"/>
            <a:r>
              <a:rPr lang="it-IT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Particolare del cartellone di </a:t>
            </a:r>
            <a:r>
              <a:rPr lang="it-IT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Maria Montessori</a:t>
            </a:r>
            <a:endParaRPr lang="it-IT" b="1" dirty="0">
              <a:solidFill>
                <a:schemeClr val="tx1"/>
              </a:solidFill>
            </a:endParaRPr>
          </a:p>
        </p:txBody>
      </p:sp>
      <p:pic>
        <p:nvPicPr>
          <p:cNvPr id="4" name="Espace réservé du contenu 3" descr="Une image contenant texte, écriture manuscrite&#10;&#10;Description générée automatiquement">
            <a:extLst>
              <a:ext uri="{FF2B5EF4-FFF2-40B4-BE49-F238E27FC236}">
                <a16:creationId xmlns:a16="http://schemas.microsoft.com/office/drawing/2014/main" id="{E09EC569-A234-8516-ACD4-CEB8C92DCE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0" t="66628" r="10161" b="4892"/>
          <a:stretch/>
        </p:blipFill>
        <p:spPr bwMode="auto">
          <a:xfrm rot="16200000">
            <a:off x="4087545" y="24843"/>
            <a:ext cx="4016909" cy="55957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1912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B06640-4ECC-6A93-A862-DA3C4CB28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9" y="5171661"/>
            <a:ext cx="10848628" cy="1905000"/>
          </a:xfrm>
        </p:spPr>
        <p:txBody>
          <a:bodyPr/>
          <a:lstStyle/>
          <a:p>
            <a:pPr algn="ctr"/>
            <a:r>
              <a:rPr lang="it-IT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Gli allievi hanno arricchito il cartellone dedicato a </a:t>
            </a:r>
            <a:r>
              <a:rPr lang="it-IT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Maria Montessori </a:t>
            </a:r>
            <a:r>
              <a:rPr lang="it-IT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un biglietto di 1000 lire raffigurante il volto della pedagoga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4" name="Espace réservé du contenu 3" descr="Une image contenant texte, écriture manuscrite, papier, Produit en papier&#10;&#10;Description générée automatiquement">
            <a:extLst>
              <a:ext uri="{FF2B5EF4-FFF2-40B4-BE49-F238E27FC236}">
                <a16:creationId xmlns:a16="http://schemas.microsoft.com/office/drawing/2014/main" id="{616A40E4-F032-B0B4-603C-B7F046C66C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4" t="19798" r="17866" b="7518"/>
          <a:stretch/>
        </p:blipFill>
        <p:spPr bwMode="auto">
          <a:xfrm rot="16200000">
            <a:off x="3558162" y="-702249"/>
            <a:ext cx="4701372" cy="73250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61882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806ABAF8-A5F0-4E99-AB6D-67BFBB982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9C249BA-9170-7641-3BD8-1C22DE035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106" y="609600"/>
            <a:ext cx="3369133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 err="1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Scuola</a:t>
            </a:r>
            <a:r>
              <a:rPr lang="en-US" sz="4000" dirty="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Primaria Don L. Milani, Pisa</a:t>
            </a:r>
          </a:p>
        </p:txBody>
      </p:sp>
      <p:sp>
        <p:nvSpPr>
          <p:cNvPr id="1033" name="Rounded Rectangle 7">
            <a:extLst>
              <a:ext uri="{FF2B5EF4-FFF2-40B4-BE49-F238E27FC236}">
                <a16:creationId xmlns:a16="http://schemas.microsoft.com/office/drawing/2014/main" id="{5F7833E7-6A14-4F78-A2DD-5640A4F6C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290" y="620720"/>
            <a:ext cx="6884079" cy="5597200"/>
          </a:xfrm>
          <a:prstGeom prst="roundRect">
            <a:avLst>
              <a:gd name="adj" fmla="val 3812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026" name="Picture 2" descr="Scuola Primaria “Don L. Milani” – Istituto Comprensivo &quot;Giampaolo Gamerra&quot;">
            <a:extLst>
              <a:ext uri="{FF2B5EF4-FFF2-40B4-BE49-F238E27FC236}">
                <a16:creationId xmlns:a16="http://schemas.microsoft.com/office/drawing/2014/main" id="{6EF74C3C-6894-5160-EA91-894F6EA8C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2544" y="1650827"/>
            <a:ext cx="5915570" cy="353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53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F40818-1E62-17DB-D714-72FF50E2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772" y="5619964"/>
            <a:ext cx="6466294" cy="11291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r>
              <a:rPr lang="en-US" sz="2500" i="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Il </a:t>
            </a:r>
            <a:r>
              <a:rPr lang="en-US" sz="2500" i="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muro</a:t>
            </a:r>
            <a:r>
              <a:rPr lang="en-US" sz="2500" i="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2500" i="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delle</a:t>
            </a:r>
            <a:r>
              <a:rPr lang="en-US" sz="2500" i="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2500" i="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frasi</a:t>
            </a:r>
            <a:r>
              <a:rPr lang="en-US" sz="2500" i="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2500" i="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ritenute</a:t>
            </a:r>
            <a:r>
              <a:rPr lang="en-US" sz="2500" i="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2500" i="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importanti</a:t>
            </a:r>
            <a:r>
              <a:rPr lang="en-US" sz="2500" i="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, </a:t>
            </a:r>
            <a:r>
              <a:rPr lang="en-US" sz="2500" i="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scelte</a:t>
            </a:r>
            <a:r>
              <a:rPr lang="en-US" sz="2500" i="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e </a:t>
            </a:r>
            <a:r>
              <a:rPr lang="en-US" sz="2500" i="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scritte</a:t>
            </a:r>
            <a:r>
              <a:rPr lang="en-US" sz="2500" i="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2500" i="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dagli</a:t>
            </a:r>
            <a:r>
              <a:rPr lang="en-US" sz="2500" i="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2500" i="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allievi</a:t>
            </a:r>
            <a:endParaRPr lang="en-US" sz="2500" i="1" dirty="0"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4" name="Espace réservé du contenu 3" descr="Une image contenant texte, mur, écriture manuscrite, intérieur&#10;&#10;Description générée automatiquement">
            <a:extLst>
              <a:ext uri="{FF2B5EF4-FFF2-40B4-BE49-F238E27FC236}">
                <a16:creationId xmlns:a16="http://schemas.microsoft.com/office/drawing/2014/main" id="{F1035C89-E517-FE3A-13BE-7892A1AF36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7" b="14357"/>
          <a:stretch/>
        </p:blipFill>
        <p:spPr bwMode="auto">
          <a:xfrm>
            <a:off x="1652915" y="411675"/>
            <a:ext cx="9055725" cy="5081347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22708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E822B6-FC8A-FFF0-E045-ECF2EF44B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4863" y="5071347"/>
            <a:ext cx="7822096" cy="17866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1800" i="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Cartellone</a:t>
            </a:r>
            <a:r>
              <a:rPr lang="en-US" sz="1800" i="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1800" b="1" i="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Don L. Milani</a:t>
            </a:r>
            <a:r>
              <a:rPr lang="en-US" sz="1800" i="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Gruppo: </a:t>
            </a:r>
            <a:r>
              <a:rPr lang="en-US" sz="1800" i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Niccolò, Chiara, Federico </a:t>
            </a:r>
            <a:r>
              <a:rPr lang="en-US" sz="1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800" i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Rayan</a:t>
            </a:r>
            <a:br>
              <a:rPr lang="en-US" sz="3100" i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endParaRPr lang="en-US" sz="3100" dirty="0"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4" name="Espace réservé du contenu 3" descr="Une image contenant texte, écriture manuscrite, Dessin d’enfant, dessin&#10;&#10;Description générée automatiquement">
            <a:extLst>
              <a:ext uri="{FF2B5EF4-FFF2-40B4-BE49-F238E27FC236}">
                <a16:creationId xmlns:a16="http://schemas.microsoft.com/office/drawing/2014/main" id="{AF64EC72-32CA-5E0E-89BF-D6395D639F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5" t="3489" r="10833" b="3459"/>
          <a:stretch/>
        </p:blipFill>
        <p:spPr bwMode="auto">
          <a:xfrm rot="16200000">
            <a:off x="2830217" y="-1162484"/>
            <a:ext cx="5632606" cy="8406316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0807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E822B6-FC8A-FFF0-E045-ECF2EF44B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689" y="5216718"/>
            <a:ext cx="7822096" cy="17866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1800" i="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particolare</a:t>
            </a:r>
            <a:r>
              <a:rPr lang="en-US" sz="1800" i="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US" sz="1800" i="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Cartellone</a:t>
            </a:r>
            <a:r>
              <a:rPr lang="en-US" sz="1800" i="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1800" b="1" i="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Don L. Milani</a:t>
            </a:r>
            <a:br>
              <a:rPr lang="en-US" sz="3100" i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endParaRPr lang="en-US" sz="3100" dirty="0"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4" name="Espace réservé du contenu 3" descr="Une image contenant texte, écriture manuscrite, Dessin d’enfant, dessin&#10;&#10;Description générée automatiquement">
            <a:extLst>
              <a:ext uri="{FF2B5EF4-FFF2-40B4-BE49-F238E27FC236}">
                <a16:creationId xmlns:a16="http://schemas.microsoft.com/office/drawing/2014/main" id="{AF64EC72-32CA-5E0E-89BF-D6395D639F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4" t="7755" r="40528" b="8411"/>
          <a:stretch/>
        </p:blipFill>
        <p:spPr bwMode="auto">
          <a:xfrm rot="16200000">
            <a:off x="4620040" y="-2765911"/>
            <a:ext cx="2951920" cy="11246821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21526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E822B6-FC8A-FFF0-E045-ECF2EF44B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952" y="4411649"/>
            <a:ext cx="7822096" cy="17866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1800" i="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Particolare</a:t>
            </a:r>
            <a:r>
              <a:rPr lang="en-US" sz="1800" i="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US" sz="1800" i="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Cartellone</a:t>
            </a:r>
            <a:r>
              <a:rPr lang="en-US" sz="1800" i="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1800" b="1" i="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Don L. Milani</a:t>
            </a:r>
            <a:r>
              <a:rPr lang="en-US" sz="1800" i="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A sinistra, </a:t>
            </a:r>
            <a:r>
              <a:rPr lang="en-US" sz="1800" i="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disegno</a:t>
            </a:r>
            <a:r>
              <a:rPr lang="en-US" sz="1800" i="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1800" i="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Barbiana</a:t>
            </a:r>
            <a:r>
              <a:rPr lang="en-US" sz="1800" i="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chiesa e casa di </a:t>
            </a:r>
            <a:r>
              <a:rPr lang="en-US" sz="1800" b="1" i="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Don L. Milani</a:t>
            </a:r>
            <a:br>
              <a:rPr lang="en-US" sz="3100" i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endParaRPr lang="en-US" sz="3100" dirty="0"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4" name="Espace réservé du contenu 3" descr="Une image contenant texte, écriture manuscrite, Dessin d’enfant, dessin&#10;&#10;Description générée automatiquement">
            <a:extLst>
              <a:ext uri="{FF2B5EF4-FFF2-40B4-BE49-F238E27FC236}">
                <a16:creationId xmlns:a16="http://schemas.microsoft.com/office/drawing/2014/main" id="{AF64EC72-32CA-5E0E-89BF-D6395D639F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t="7755" r="67596" b="30194"/>
          <a:stretch/>
        </p:blipFill>
        <p:spPr bwMode="auto">
          <a:xfrm rot="16200000">
            <a:off x="4754245" y="-2219764"/>
            <a:ext cx="2425146" cy="9806658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85181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B5EE17-C260-524F-CB80-025241D25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221" y="5300869"/>
            <a:ext cx="9905998" cy="1905000"/>
          </a:xfrm>
        </p:spPr>
        <p:txBody>
          <a:bodyPr/>
          <a:lstStyle/>
          <a:p>
            <a:r>
              <a:rPr lang="it-IT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Cartellone di </a:t>
            </a:r>
            <a:r>
              <a:rPr lang="it-IT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 </a:t>
            </a:r>
            <a:r>
              <a:rPr lang="it-IT" sz="1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Lovelace</a:t>
            </a:r>
            <a:r>
              <a:rPr lang="it-IT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Gruppo: </a:t>
            </a:r>
            <a:r>
              <a:rPr lang="it-IT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Tecla, Augustin, Leonardo </a:t>
            </a:r>
            <a:r>
              <a:rPr lang="it-IT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it-IT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Francesco</a:t>
            </a:r>
            <a:endParaRPr lang="it-IT" i="1" dirty="0">
              <a:solidFill>
                <a:schemeClr val="tx1"/>
              </a:solidFill>
            </a:endParaRPr>
          </a:p>
        </p:txBody>
      </p:sp>
      <p:pic>
        <p:nvPicPr>
          <p:cNvPr id="4" name="Espace réservé du contenu 3" descr="Une image contenant texte, écriture manuscrite, papier, menu&#10;&#10;Description générée automatiquement">
            <a:extLst>
              <a:ext uri="{FF2B5EF4-FFF2-40B4-BE49-F238E27FC236}">
                <a16:creationId xmlns:a16="http://schemas.microsoft.com/office/drawing/2014/main" id="{49D3B916-6398-5FC9-3A7D-11EAB980EE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" t="3046" r="6485"/>
          <a:stretch/>
        </p:blipFill>
        <p:spPr bwMode="auto">
          <a:xfrm rot="16200000">
            <a:off x="2946198" y="-1201110"/>
            <a:ext cx="5777902" cy="83669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51545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B5EE17-C260-524F-CB80-025241D25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734" y="5549347"/>
            <a:ext cx="9905998" cy="1905000"/>
          </a:xfrm>
        </p:spPr>
        <p:txBody>
          <a:bodyPr/>
          <a:lstStyle/>
          <a:p>
            <a:pPr algn="ctr"/>
            <a:r>
              <a:rPr lang="it-IT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Particolare del Cartellone di </a:t>
            </a:r>
            <a:r>
              <a:rPr lang="it-IT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 </a:t>
            </a:r>
            <a:r>
              <a:rPr lang="it-IT" sz="1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Lovelace</a:t>
            </a:r>
            <a:endParaRPr lang="it-IT" b="1" dirty="0">
              <a:solidFill>
                <a:schemeClr val="tx1"/>
              </a:solidFill>
            </a:endParaRPr>
          </a:p>
        </p:txBody>
      </p:sp>
      <p:pic>
        <p:nvPicPr>
          <p:cNvPr id="4" name="Espace réservé du contenu 3" descr="Une image contenant texte, écriture manuscrite, papier, menu&#10;&#10;Description générée automatiquement">
            <a:extLst>
              <a:ext uri="{FF2B5EF4-FFF2-40B4-BE49-F238E27FC236}">
                <a16:creationId xmlns:a16="http://schemas.microsoft.com/office/drawing/2014/main" id="{49D3B916-6398-5FC9-3A7D-11EAB980EE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0" t="9936" r="18555" b="40541"/>
          <a:stretch/>
        </p:blipFill>
        <p:spPr bwMode="auto">
          <a:xfrm rot="16200000">
            <a:off x="3221336" y="177846"/>
            <a:ext cx="6289353" cy="60728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0828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B5EE17-C260-524F-CB80-025241D25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926" y="5300869"/>
            <a:ext cx="9905998" cy="1905000"/>
          </a:xfrm>
        </p:spPr>
        <p:txBody>
          <a:bodyPr/>
          <a:lstStyle/>
          <a:p>
            <a:pPr algn="ctr"/>
            <a:r>
              <a:rPr lang="it-IT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Particolare del Cartellone di </a:t>
            </a:r>
            <a:r>
              <a:rPr lang="it-IT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 </a:t>
            </a:r>
            <a:r>
              <a:rPr lang="it-IT" sz="1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Lovelace</a:t>
            </a:r>
            <a:endParaRPr lang="it-IT" b="1" dirty="0">
              <a:solidFill>
                <a:schemeClr val="tx1"/>
              </a:solidFill>
            </a:endParaRPr>
          </a:p>
        </p:txBody>
      </p:sp>
      <p:pic>
        <p:nvPicPr>
          <p:cNvPr id="4" name="Espace réservé du contenu 3" descr="Une image contenant texte, écriture manuscrite, papier, menu&#10;&#10;Description générée automatiquement">
            <a:extLst>
              <a:ext uri="{FF2B5EF4-FFF2-40B4-BE49-F238E27FC236}">
                <a16:creationId xmlns:a16="http://schemas.microsoft.com/office/drawing/2014/main" id="{49D3B916-6398-5FC9-3A7D-11EAB980EE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2" t="59690" r="20244" b="5989"/>
          <a:stretch/>
        </p:blipFill>
        <p:spPr bwMode="auto">
          <a:xfrm rot="16200000">
            <a:off x="3613908" y="900525"/>
            <a:ext cx="5265678" cy="43831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077236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llage">
  <a:themeElements>
    <a:clrScheme name="Maillage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aillag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illag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TM03457485[[fn=Maillage]]</Template>
  <TotalTime>307</TotalTime>
  <Words>271</Words>
  <Application>Microsoft Office PowerPoint</Application>
  <PresentationFormat>Grand écran</PresentationFormat>
  <Paragraphs>25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Century Gothic</vt:lpstr>
      <vt:lpstr>Maillage</vt:lpstr>
      <vt:lpstr>Researchers at School  Eroi nascosti dal passato; storie di persone straordinarie</vt:lpstr>
      <vt:lpstr>Sulla lavagna i nomi dei personaggi e delle personagge </vt:lpstr>
      <vt:lpstr>Il muro delle frasi ritenute importanti, scelte e scritte dagli allievi</vt:lpstr>
      <vt:lpstr>Cartellone di Don L. Milani. Gruppo: Niccolò, Chiara, Federico e Rayan </vt:lpstr>
      <vt:lpstr>particolare del Cartellone di Don L. Milani </vt:lpstr>
      <vt:lpstr>Particolare del Cartellone di Don L. Milani. A sinistra, disegno di Barbiana, chiesa e casa di Don L. Milani </vt:lpstr>
      <vt:lpstr>Cartellone di Ada Lovelace. Gruppo: Tecla, Augustin, Leonardo e Francesco</vt:lpstr>
      <vt:lpstr>Particolare del Cartellone di Ada Lovelace</vt:lpstr>
      <vt:lpstr>Particolare del Cartellone di Ada Lovelace</vt:lpstr>
      <vt:lpstr>Cartellone di Marie Curie. Gruppo: Alex, Ralvi e ZenO</vt:lpstr>
      <vt:lpstr>Particolare del Cartellone di Marie Curie</vt:lpstr>
      <vt:lpstr>Particolare del Cartellone di Marie Curie</vt:lpstr>
      <vt:lpstr>Cartellone di Peppino Impastato. Gruppo: Beatrice, Matteo, Davide e Serena </vt:lpstr>
      <vt:lpstr>Il cartellone di Peppino Impastato</vt:lpstr>
      <vt:lpstr>Particolare del Cartellone di Peppino Impastato </vt:lpstr>
      <vt:lpstr>Particolare del cartellone di Peppino Impastato</vt:lpstr>
      <vt:lpstr>Particolare del cartellone di Peppino Impastato</vt:lpstr>
      <vt:lpstr>Il cartellone di Maria Montessori. Gruppo: Jessica G., Alice, Jessica B. e Ariel</vt:lpstr>
      <vt:lpstr>Particolare del cartellone di Maria Montessori</vt:lpstr>
      <vt:lpstr>Particolare del cartellone di Maria Montessori</vt:lpstr>
      <vt:lpstr>Gli allievi hanno arricchito il cartellone dedicato a Maria Montessori con un biglietto di 1000 lire raffigurante il volto della pedagoga</vt:lpstr>
      <vt:lpstr>Scuola Primaria Don L. Milani, Pisa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Researchers at School  Eroi nascosti dal passato; storie di persone straordinarie</dc:title>
  <dc:creator>Coraline Refort</dc:creator>
  <cp:lastModifiedBy>Coraline Refort</cp:lastModifiedBy>
  <cp:revision>1</cp:revision>
  <dcterms:created xsi:type="dcterms:W3CDTF">2023-06-07T15:31:24Z</dcterms:created>
  <dcterms:modified xsi:type="dcterms:W3CDTF">2023-06-22T12:07:58Z</dcterms:modified>
</cp:coreProperties>
</file>